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4" r:id="rId3"/>
    <p:sldId id="256" r:id="rId4"/>
    <p:sldId id="257" r:id="rId5"/>
    <p:sldId id="259" r:id="rId6"/>
    <p:sldId id="260" r:id="rId7"/>
    <p:sldId id="261" r:id="rId8"/>
    <p:sldId id="270" r:id="rId9"/>
    <p:sldId id="266" r:id="rId10"/>
    <p:sldId id="267" r:id="rId11"/>
    <p:sldId id="268" r:id="rId12"/>
    <p:sldId id="269" r:id="rId13"/>
    <p:sldId id="263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296"/>
  </p:normalViewPr>
  <p:slideViewPr>
    <p:cSldViewPr snapToGrid="0" snapToObjects="1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891A87-3949-9F4B-8CBF-61445B4AC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4BAEF6-320A-8C4E-84F4-7E9B56D4A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C8872D-B775-E547-8173-1184B4B58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9084-8922-6B40-97A4-BFADC4AFF9D1}" type="datetimeFigureOut">
              <a:rPr lang="es-ES" smtClean="0"/>
              <a:t>14/5/21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6928B8-E128-8E40-B747-8B20C73CC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3E32DB-7FF6-B649-B2B9-7F92073DE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2F78-6C48-2249-9BFD-243E23CA1E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705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7D9C84-A2FF-D14F-A1EC-A5BB2BC3A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7D0E8D5-EBD0-AA45-8261-84C23CDB0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07655D-D022-324A-AA75-2C13C1F25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9084-8922-6B40-97A4-BFADC4AFF9D1}" type="datetimeFigureOut">
              <a:rPr lang="es-ES" smtClean="0"/>
              <a:t>14/5/21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10F13F-CF37-184A-82C9-CCA97C36B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065CD3-1559-6240-BE43-3CDA3EEBB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2F78-6C48-2249-9BFD-243E23CA1E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342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CC0E208-33CC-F64C-8E6C-85832BC7D0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C24F7D0-98EA-6549-873B-629783497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8882C6-28EE-E04C-96C8-CF91541FC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9084-8922-6B40-97A4-BFADC4AFF9D1}" type="datetimeFigureOut">
              <a:rPr lang="es-ES" smtClean="0"/>
              <a:t>14/5/21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7BB5CA-E904-7E4C-BC50-06978D843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42E588-61B2-C54E-8BDC-9AD9FB191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2F78-6C48-2249-9BFD-243E23CA1E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361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7A7EDD-1DB3-9341-B665-ACCC13BD2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9E8DA0-6CE2-2D45-A186-D713CD27C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8BC3EA-D251-5542-A26C-47ABF42C5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9084-8922-6B40-97A4-BFADC4AFF9D1}" type="datetimeFigureOut">
              <a:rPr lang="es-ES" smtClean="0"/>
              <a:t>14/5/21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F26986-19EF-8E45-BC88-9A7554082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21321E-1EFD-4F42-8A2C-60928839D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2F78-6C48-2249-9BFD-243E23CA1E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58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F2239B-D0EF-2441-803C-4B133BB1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2381EB-EA6C-2B47-B880-FB60DE7BD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1F8E85-E8CE-F74D-8D5B-75B9E317B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9084-8922-6B40-97A4-BFADC4AFF9D1}" type="datetimeFigureOut">
              <a:rPr lang="es-ES" smtClean="0"/>
              <a:t>14/5/21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6E740A-B915-A242-BB5C-A56E4BBA7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0E51A0-8550-A94E-A9D5-4DB081B8F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2F78-6C48-2249-9BFD-243E23CA1E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3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125E16-5B7E-B14E-B410-C4CAAD043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2CA87F-BC8C-AC4A-A7DF-AF445192D8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CE68FC-E9E1-0649-A34B-B3CF6983D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724058-2F4C-0E4A-91B3-1940AA539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9084-8922-6B40-97A4-BFADC4AFF9D1}" type="datetimeFigureOut">
              <a:rPr lang="es-ES" smtClean="0"/>
              <a:t>14/5/21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3A6874-B205-C54D-AB0E-978CC5D95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17C6FB-7A47-C047-8190-18DEBFEE6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2F78-6C48-2249-9BFD-243E23CA1E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931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7FD536-1252-7640-A82F-B55FD1B1D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FFB7CB-00D2-1142-A72E-7A628C33B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EDF58C-66DD-8B41-9B82-E6F3EE7AD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BE7A3C1-4193-BF4A-8E0F-1DA615271B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B0C42ED-F5A7-B146-85A6-83CD2922E2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4B642B2-405F-A641-9B12-3F79A19D8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9084-8922-6B40-97A4-BFADC4AFF9D1}" type="datetimeFigureOut">
              <a:rPr lang="es-ES" smtClean="0"/>
              <a:t>14/5/21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1DFA974-61D5-F545-AB7A-22758A0A9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BF38A90-A10D-F84A-9879-453C4B562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2F78-6C48-2249-9BFD-243E23CA1E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726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57619-D924-1B4E-8318-6635080CC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A7F102F-8C36-6547-B141-135CACCDA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9084-8922-6B40-97A4-BFADC4AFF9D1}" type="datetimeFigureOut">
              <a:rPr lang="es-ES" smtClean="0"/>
              <a:t>14/5/21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770EF08-08A2-0341-BB2F-D2A67F618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E87B1-877C-C54F-8C2B-17E23C011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2F78-6C48-2249-9BFD-243E23CA1E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638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1BDA8BA-8316-1644-AB6A-CDEE8784D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9084-8922-6B40-97A4-BFADC4AFF9D1}" type="datetimeFigureOut">
              <a:rPr lang="es-ES" smtClean="0"/>
              <a:t>14/5/21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355D36B-5D80-9B48-A377-37D36291F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68AFCE-792A-0F41-A45D-7991C024C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2F78-6C48-2249-9BFD-243E23CA1E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02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F469C2-C42C-E245-97F9-5C7179DC6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35B395-C1F4-C24E-A772-E22C15DA6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D1D1B1-7469-8C47-85FE-35AAFF0C5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59D4C3-C3A4-3D41-89A1-3968D052D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9084-8922-6B40-97A4-BFADC4AFF9D1}" type="datetimeFigureOut">
              <a:rPr lang="es-ES" smtClean="0"/>
              <a:t>14/5/21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6F2AEB-3EB1-1945-90A4-97B0A55E2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ACEC39-8A0B-F248-AE7B-DB497BB3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2F78-6C48-2249-9BFD-243E23CA1E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612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186CF-C5B7-4B4E-BB5A-8E7A1D727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A74F550-799C-4442-9FD5-C1AB3718D8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1B87BE-1FC1-6147-8853-FDA6F2FA4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307124-5CA1-7C41-815E-A9279778A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9084-8922-6B40-97A4-BFADC4AFF9D1}" type="datetimeFigureOut">
              <a:rPr lang="es-ES" smtClean="0"/>
              <a:t>14/5/21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87B5CB-D36D-9F40-B59F-A03EC0272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1825F1-4AE6-A440-88A3-D6B7AD455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2F78-6C48-2249-9BFD-243E23CA1E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374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B9FE76D-5677-6E4D-9BFA-5B7110728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18863B-1384-5B49-83A8-882FDBA58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FD9E02-BCAA-2D4B-8C99-2744198C7B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49084-8922-6B40-97A4-BFADC4AFF9D1}" type="datetimeFigureOut">
              <a:rPr lang="es-ES" smtClean="0"/>
              <a:t>14/5/21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77CDD1-498E-FF4D-936C-7B3FDC69C4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D18B96-9215-074E-AEC8-496EC3C15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C2F78-6C48-2249-9BFD-243E23CA1E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823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ahos19.blogs.upv.e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svg"/><Relationship Id="rId12" Type="http://schemas.openxmlformats.org/officeDocument/2006/relationships/image" Target="../media/image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CF294-B825-2642-85A4-479FA8311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Buenos días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7F5143-F318-4845-AD58-4AE7D51AC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Esta presentación va a ser algo peculiar. </a:t>
            </a:r>
          </a:p>
          <a:p>
            <a:pPr marL="0" indent="0">
              <a:buNone/>
            </a:pPr>
            <a:r>
              <a:rPr lang="es-ES" dirty="0"/>
              <a:t>En la siguiente diapositiva tendrá las instrucciones a seguir para poder disfrutar al máximo de nuestra explicación.</a:t>
            </a:r>
          </a:p>
        </p:txBody>
      </p:sp>
    </p:spTree>
    <p:extLst>
      <p:ext uri="{BB962C8B-B14F-4D97-AF65-F5344CB8AC3E}">
        <p14:creationId xmlns:p14="http://schemas.microsoft.com/office/powerpoint/2010/main" val="3196790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4C73D1-CC64-AD4B-B99A-8A7E6C6AD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F686B0-0673-7041-95D6-5F1D55365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dirty="0"/>
              <a:t>Bien es cierto que hay mucha información relacionada al COVID-19, la que a nosotros realmente nos interesaba no existía, o al menos no la hemos podido conseguir.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Estamos a la espera de recibir ciertos datos (que no existen públicamente), lo cual nos permitirá hacer cosas incluso más novedosas con un poder de predicción mayor.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6454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BD8E32-C3D1-BE4D-AE0E-420EFC571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624"/>
            <a:ext cx="10515600" cy="1325563"/>
          </a:xfrm>
        </p:spPr>
        <p:txBody>
          <a:bodyPr/>
          <a:lstStyle/>
          <a:p>
            <a:pPr algn="ctr"/>
            <a:r>
              <a:rPr lang="es-ES" dirty="0"/>
              <a:t>EJEMPLOS DE GRÁFICOS</a:t>
            </a:r>
          </a:p>
        </p:txBody>
      </p:sp>
      <p:pic>
        <p:nvPicPr>
          <p:cNvPr id="5" name="Marcador de contenido 4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9E2A50DD-0AA2-814D-8397-F1A73D309B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222" y="1910051"/>
            <a:ext cx="5352676" cy="3434762"/>
          </a:xfrm>
        </p:spPr>
      </p:pic>
      <p:pic>
        <p:nvPicPr>
          <p:cNvPr id="7" name="Imagen 6" descr="Gráfico&#10;&#10;Descripción generada automáticamente">
            <a:extLst>
              <a:ext uri="{FF2B5EF4-FFF2-40B4-BE49-F238E27FC236}">
                <a16:creationId xmlns:a16="http://schemas.microsoft.com/office/drawing/2014/main" id="{9EC66ABC-7104-8144-BAA7-5ACC42DF0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103" y="3005240"/>
            <a:ext cx="5691257" cy="368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13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943915-F514-7444-9041-36FBDBBB4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C32210-59CF-2A42-BE95-AC5B99244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037"/>
            <a:ext cx="10515600" cy="3590925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/>
              <a:t>Los dos ejemplos son unas capturas de una bar </a:t>
            </a:r>
            <a:r>
              <a:rPr lang="es-ES" dirty="0" err="1"/>
              <a:t>race</a:t>
            </a:r>
            <a:r>
              <a:rPr lang="es-ES" dirty="0"/>
              <a:t> que se mueve según una línea del tiempo. Es mucho más interesante verlo en la web. La entrada del blog donde se explica todo ello la pueden encontrar aquí: https://cahos19.blogs.upv.es/2021/314/</a:t>
            </a:r>
          </a:p>
        </p:txBody>
      </p:sp>
    </p:spTree>
    <p:extLst>
      <p:ext uri="{BB962C8B-B14F-4D97-AF65-F5344CB8AC3E}">
        <p14:creationId xmlns:p14="http://schemas.microsoft.com/office/powerpoint/2010/main" val="380456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16EAA4-3A35-5A4F-B047-3327F4B96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s-ES" dirty="0"/>
              <a:t>MUCHAS 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2311939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88193C-A7DF-2D4C-B020-39C76619F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INSTRUCCIONES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950F99-375C-A243-9ECA-ADCB3CD5A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Vaya pasando diapositiva tras diapositiva. </a:t>
            </a:r>
          </a:p>
          <a:p>
            <a:pPr marL="0" indent="0">
              <a:buNone/>
            </a:pPr>
            <a:r>
              <a:rPr lang="es-ES" dirty="0"/>
              <a:t>En cada una encontrará un símbolo de un altavoz a la que tendrá que darle y así se podrá escuchar un audio explicando nuestro proyecto.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Le dejamos aquí el link de nuestro blog: </a:t>
            </a:r>
            <a:r>
              <a:rPr lang="es-ES" dirty="0">
                <a:hlinkClick r:id="rId2"/>
              </a:rPr>
              <a:t>https://cahos19.blogs.upv.es/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1337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Rectangle 201">
            <a:extLst>
              <a:ext uri="{FF2B5EF4-FFF2-40B4-BE49-F238E27FC236}">
                <a16:creationId xmlns:a16="http://schemas.microsoft.com/office/drawing/2014/main" id="{3677BAFB-3BD3-41BB-9107-FAE224AE2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E6823A9B-C188-42D4-847C-3AD928DB1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42784" y="253140"/>
            <a:ext cx="6184555" cy="618455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34B557F3-1A0C-4749-A6DB-EAC082DF3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4848" y="253140"/>
            <a:ext cx="6184555" cy="618455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55D55AA6-3751-494F-868A-DCEDC5CE8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3723" y="136525"/>
            <a:ext cx="6184555" cy="618455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E106D41-FCB9-6B45-B2AF-BF6500EED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1400" y="965580"/>
            <a:ext cx="5204489" cy="3160593"/>
          </a:xfrm>
        </p:spPr>
        <p:txBody>
          <a:bodyPr>
            <a:normAutofit/>
          </a:bodyPr>
          <a:lstStyle/>
          <a:p>
            <a:r>
              <a:rPr lang="es-ES" sz="5400" b="1">
                <a:solidFill>
                  <a:schemeClr val="bg1"/>
                </a:solidFill>
              </a:rPr>
              <a:t>CAHOS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2CF8F9-7A34-054C-86A8-EE0030A7A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0817" y="4409960"/>
            <a:ext cx="4508641" cy="1116414"/>
          </a:xfrm>
        </p:spPr>
        <p:txBody>
          <a:bodyPr>
            <a:normAutofit/>
          </a:bodyPr>
          <a:lstStyle/>
          <a:p>
            <a:r>
              <a:rPr lang="es-ES" sz="2000">
                <a:solidFill>
                  <a:schemeClr val="bg1"/>
                </a:solidFill>
              </a:rPr>
              <a:t>LA SOLUCIÓN ESTÁ EN LA INFORMACIÓN</a:t>
            </a:r>
          </a:p>
        </p:txBody>
      </p:sp>
      <p:sp>
        <p:nvSpPr>
          <p:cNvPr id="210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Graphic 212">
            <a:extLst>
              <a:ext uri="{FF2B5EF4-FFF2-40B4-BE49-F238E27FC236}">
                <a16:creationId xmlns:a16="http://schemas.microsoft.com/office/drawing/2014/main" id="{D82AB1B2-7970-42CF-8BF5-567C69E9F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4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80947" y="1755501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8" name="Oval 217">
            <a:extLst>
              <a:ext uri="{FF2B5EF4-FFF2-40B4-BE49-F238E27FC236}">
                <a16:creationId xmlns:a16="http://schemas.microsoft.com/office/drawing/2014/main" id="{C10FB9CA-E7FA-462C-B537-F1224ED1A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D8469AE7-A75B-4F37-850B-EF5974ABE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2" name="Graphic 4">
            <a:extLst>
              <a:ext uri="{FF2B5EF4-FFF2-40B4-BE49-F238E27FC236}">
                <a16:creationId xmlns:a16="http://schemas.microsoft.com/office/drawing/2014/main" id="{63301095-70B2-49AA-8DA9-A35629AD6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7506" y="4175798"/>
            <a:ext cx="1861486" cy="1861665"/>
            <a:chOff x="5734053" y="3067000"/>
            <a:chExt cx="724484" cy="724549"/>
          </a:xfrm>
          <a:solidFill>
            <a:schemeClr val="bg1"/>
          </a:solidFill>
        </p:grpSpPr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D218E08C-0BEA-45C2-8C09-4141DDDA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067000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232F6090-14E0-44C6-B9FC-C91047BCD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FDB9402B-335C-4892-9E7C-C400E95BE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E7A4371D-4448-409A-93F3-0C92E3EB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780149CB-4B8F-4FD1-AC5E-25670C9EA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92D49A1A-35B0-4620-9D1E-A782A0E97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AFF46F08-B1E4-44C1-BD4A-4191D6EAD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8DB16610-3D81-4E5C-850D-5D1245C0D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2624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E05501B2-83AC-4299-BE5A-8CA16B408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2624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07CF1B90-3B3A-403E-A94F-8B82945D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56A1CBA9-4AC1-4C42-9429-3FF31DF28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21318D9B-FD39-402A-ADFA-0E6CC789A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333FB08F-B346-47C0-A7CD-1DE53E6C0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12624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893AD6F2-6408-4A8E-9749-CB7388EF3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715D9D2F-1568-4BE3-A54A-69F52492B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85393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9AB547A7-0D80-491F-98B4-C6B7CC4F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7E2693CD-DAF5-4B26-9A2F-17673BF3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A96EEE12-952A-4693-B161-D7071D601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F4228DCC-1611-4BDC-90AA-231F67EB1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DA163C3C-D3DF-461F-B6A8-90C7C227D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4D021D29-2980-41C3-AB83-DA93C105B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AC09C1FA-1A9D-49A7-9D73-8B777140A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244637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0B8D8CD4-7B9B-48A5-BC59-0CB859354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24463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224D0A27-A8B0-4020-9399-24127726E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168E8EBA-9F8C-4650-B9BE-38A0A56BC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6A460BB3-2605-4AA2-AE1D-B9FB61EB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1E2E38EE-DBBE-4CC1-9498-E7193E1B2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2446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BF191D5C-7D2A-4408-A8F2-389D2360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08F7193B-B379-4921-9F17-1841D506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03786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B4C5E53C-6003-4F74-B1CA-C7EA1E49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CB97B2B1-1CF5-46A5-940D-AB8F57F5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0783F4F1-D8CE-4453-B79B-AD976E272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06A7A4C9-F24F-4F00-A2FA-29E788A0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EB694A32-59D6-46E3-8CE4-E4C485C2C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983EBB4C-28FF-41C6-90D6-5F30FC086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0707659D-8AE9-49B5-AB29-ECC099F49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63031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5C987ECC-9573-46EA-9C4A-7C3CAE39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6302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4DAF6708-18C2-4082-B024-6CEA32AE0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72CBB5AE-39E2-4D9B-A834-64D31B003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4592DE98-77BF-4E8E-AEB4-1934207BA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5AF5D9A0-BA94-4D2B-8479-26C55355B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63031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2CAA6A8E-7ACF-4EF7-AAD6-734A009D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D3DD3695-F212-4BAD-BBB3-EC1F6247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22181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AB1B3ECB-7594-4C5C-B62B-E686C0A89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5EE54C3C-D9E5-4782-B8F6-058EB2D63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EAE78EEE-DC43-44E1-AB47-ACB80F94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847D67EF-1141-4582-866E-FE02FB236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99ECC931-60A1-4628-A34B-4B68DA3CC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A587D2BE-3417-44AE-BEEF-57F88CEC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FCEB2ED3-A08D-4286-B75D-893289F3F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7C7DB7BB-8173-4377-85B0-032B7BDAB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93EF69B4-3F48-4509-8BF8-926E23BC1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C1A86650-1EF5-46E3-885D-96985105A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47EBBDE2-BD90-481F-A671-34E2186F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87DAF1CB-838D-4C5C-8FB7-76BF677FE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64573DA8-D2F3-4644-AC79-83843615C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2624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41AB53B8-0D5C-44BD-A2A9-ABBF659E1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29B7FA60-B453-4877-8D47-CA1209DF9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7A6D2414-BCCC-40E8-B990-47642EFE9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0F37C2B-B7E6-420D-AD39-3AE4A2FBE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2624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F6417E45-D7FC-40B8-AD49-941B28D18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2624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2A8D1963-0C59-476C-AAFA-A7AF4FF50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8539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6BE777A9-EC29-46FC-AD21-AC7FD89B1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C63BA1CE-93FB-42C7-8381-765E50023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7F30F275-ADC8-4FD1-8B4B-673B37517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DB20529C-F2DD-4607-8DEE-19A932968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B8029A9A-DFF9-49CE-8CEE-95A6695F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85391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6822C2EC-B05D-4CE6-9D59-164769D0E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244634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53A0760F-F576-4A97-94AF-8BBE59084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CA76721C-646A-4910-AD1A-BE6B6776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065D4766-CAEC-4074-A9E2-6110A1238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4F1A0AC6-319D-49D8-A4FB-17A70E8E8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79502B48-2B92-45BF-B9AC-1102B380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24463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6363AFA7-321F-431C-B2FD-ADCB4D24B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33EDDE1B-7379-4973-8CFD-F3C737104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1F20B58A-2DB8-46B2-9E93-9C8C817DC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A5A3EF12-3DA1-4505-A44B-1B9634887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5B08812B-9264-47E7-8EC8-1233869F6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2A29F226-A243-410B-BEE4-EBA9DD76F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0378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9DF57348-F837-475C-A7AA-3C7210041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63028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1E41B89A-9A45-4947-ADB0-940040049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6C1F1525-32BC-46E1-84E6-C2BB88730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C73A8972-BA44-40C6-B045-83E78C4D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C196E956-03D1-4F79-826A-A2F5E3DE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6302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ADA7B07B-EAC8-4FA5-B14F-3ABF8BA7A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63029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93C28672-FF9E-4FE0-AC47-2FDD26CD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4221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347BAB3-EA9C-4ADD-AE5E-28F2E3C53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321920C4-EE31-4F03-A0D5-A280D3F4B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6EBB3D05-4C78-4F10-8D03-8909DBC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42217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FC65F531-84E4-463F-8791-EB6EDFA63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4221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A63BB6A3-D482-43F2-9F5F-20E163CC4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ABDCCD34-EB5D-4194-8A28-1424E98AE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81330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F058544E-163D-4FFF-9A69-0B3A3F2D6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11041486-0577-4F0E-8DD5-5E20E267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1D11099-C84E-43AC-9F20-92460E170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E598FB87-8AFF-4C56-9E2C-776F4641E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7701E761-16DE-4350-9718-DD81B37FB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552E747F-E415-4348-A11A-4CABCB64B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C6472F13-E6DE-4469-9563-F478261B6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4057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5C72FE15-910B-4622-A14C-AFA2DFCC0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BAB8F759-DEFA-4D35-B76E-6D3034FB7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A1BBCEBD-DCE2-4354-B878-49ABEC367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2CBB3A18-0021-403F-8E24-8805829B4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8FDF7AAC-1EC6-4409-90AB-DBB98488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5B9999E8-7D25-4049-8328-685B556DC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E77FC8A9-DEAE-424D-B460-12E0F3268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997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54F9C69A-0DCF-444A-B970-32B412048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BD94DDA-54FF-48EE-9DAC-C0EA6F91D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E18A6989-0132-4CB7-BB68-EEBC4E080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A1357332-D19F-4C2B-B474-21D5539B9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295C7590-8B80-428C-95A9-638B26542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CA0E8A31-7520-4726-9D96-43BA8740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9407EEE0-5D8E-4CCC-A91B-0CB523227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3" y="365896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3799DFCC-868B-4257-B530-8E8D616CC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99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F7F5EEB5-FE82-45A8-97C4-88460ABA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49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CD76E4C7-EB07-499D-9BC3-FF39C8B6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86EFDF8D-E5F7-4EB8-B8DA-3CC7E21D8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2CA6506B-EACA-4FB2-81AB-E028F4478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0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193E4771-2787-4901-93D8-7E90F3F47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0EA31773-15F1-4605-8787-6891ABB2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71811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1302C213-2CD5-4168-9534-111E6E81A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B9B36C24-2336-41FD-BAC4-6CD69DFD5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CA3AFAFE-D376-4A7B-928B-833531472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7C685A00-A4F7-4250-BAAA-70978DADE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E52682F3-EDD5-4BDC-BB19-A4540873A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2C5E1880-CFBA-4547-9C23-6D2C43304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439AAF4F-2AAD-4A02-A7FA-FE28D5286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7" y="3777362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05614144-9309-41ED-8E05-839A6EEFF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1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24324D6F-A81D-45F2-BA36-C53F1AB0C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3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6B00668D-07BC-47CF-9D1E-F94EC7C56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01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BCF78A89-29F2-4973-8463-DF3C57EFB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54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5BCB645-FB02-40FC-99A4-06CA3F1B2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02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6115A3A-2FBE-4633-A426-37D05BC07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50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AEFD8D2F-B95A-4C0A-AE85-53171B29F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481330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4DD4F397-1F35-4E06-8EC1-8F58C5191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B031E5E0-C77D-49F7-ADF2-258D23052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3F044DE9-FE64-4C30-8191-7E1547880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9B18BCEB-85ED-4077-ACB7-FEB2F644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00C0927E-2CCF-4F8E-8A54-22B8A93C9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48132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D0C3350E-04F5-4FED-9991-4DD964E099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4057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F43D0338-A6C9-4866-8D0C-072664518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405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40EA171B-27E2-4100-9D5F-123CF6E7F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22FD540C-F3DF-40F5-B2BE-BBD113EF4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57768D93-FAD4-4236-969B-B8EE8E88F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405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0F5E0490-21C2-4EF6-950D-38814F32C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40588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8E981C9B-710F-4034-AE82-28B1B0724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997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CC62C2CC-DBAE-4877-8F55-02FE00AE8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D8F57D8B-1988-441F-9DAE-A525DA5E9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6715F028-3A13-4D5F-86C4-74C0AD81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DC6C9B50-47B3-44E7-B897-43D010A18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9973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F3F602F0-702E-4D5F-A4FC-0E602C02B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9F379870-B34C-4DFC-9F0A-BDAB8C89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6589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641092AC-FED1-4D1D-B57C-0AC883CA9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EA8A0B5E-5BB1-46AF-AC31-7D3756F35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1C519384-2192-432B-B768-64B4BC2D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13C77A9D-44F0-4289-A611-D8AF81357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0A54AEDC-E418-4E02-A713-6CE30C0CD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1" y="36589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24FECFE3-9F31-47B0-B17F-CF2A1CEE8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9" y="371813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68167DF4-8B16-419B-B7BA-2FD5FF6CC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A543D24F-44C0-4DDF-A30E-8C840754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63DEAE3C-3931-41EE-B4A1-F9385602B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B11945CD-32F6-4C09-82AF-551051231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92" y="371812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9109F44F-512F-4792-AED2-ECA80DDE1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0" y="37181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29B9E19B-BC56-46F2-BFFF-1688CEA55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77737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F573BDDE-4AED-43FB-B8D1-B5F370893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EFFDA684-6DFF-4629-830E-6F2ACAB8C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6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92E23250-6349-4726-AF61-08A57B3A2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55" y="377735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8536AAE6-5497-4B0A-9C9F-4EAA1BB32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14" y="377745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52B72898-B9DE-4574-BB20-0C317954D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8A4BED39-F9D6-C74B-AA5B-467CE5C15772}"/>
              </a:ext>
            </a:extLst>
          </p:cNvPr>
          <p:cNvSpPr txBox="1"/>
          <p:nvPr/>
        </p:nvSpPr>
        <p:spPr>
          <a:xfrm>
            <a:off x="630696" y="5340882"/>
            <a:ext cx="1986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AUTORA: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Yenniffer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T. Alarcón</a:t>
            </a:r>
          </a:p>
        </p:txBody>
      </p:sp>
      <p:pic>
        <p:nvPicPr>
          <p:cNvPr id="6" name="Audio Recording 14 may 2021 13:12:12" descr="Audio Recording 14 may 2021 13:12:12">
            <a:hlinkClick r:id="" action="ppaction://media"/>
            <a:extLst>
              <a:ext uri="{FF2B5EF4-FFF2-40B4-BE49-F238E27FC236}">
                <a16:creationId xmlns:a16="http://schemas.microsoft.com/office/drawing/2014/main" id="{62DAD36A-7442-B846-9927-3E512B2603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5079620"/>
            <a:ext cx="812800" cy="812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7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5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4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5E54608-A2DD-924C-99EF-B2887C1D1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0676"/>
            <a:ext cx="7021513" cy="23083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¿Somos conscientes de la importancia de los datos?</a:t>
            </a:r>
          </a:p>
        </p:txBody>
      </p:sp>
      <p:pic>
        <p:nvPicPr>
          <p:cNvPr id="3" name="Audio Recording 14 may 2021 7:44:23" descr="Audio Recording 14 may 2021 7:44:23">
            <a:hlinkClick r:id="" action="ppaction://media"/>
            <a:extLst>
              <a:ext uri="{FF2B5EF4-FFF2-40B4-BE49-F238E27FC236}">
                <a16:creationId xmlns:a16="http://schemas.microsoft.com/office/drawing/2014/main" id="{553C2717-D314-AA48-AE64-CDEA0668DC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199" y="428806"/>
            <a:ext cx="812800" cy="812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61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AE6E8-1D9E-4905-AAFE-978D33182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B5B2C0-39D8-4A4D-8B26-86C36870E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317" y="1354819"/>
            <a:ext cx="10361531" cy="267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 RETO, UN OBJETIVO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9D1CBF-A219-4C01-85A0-9DF6151EE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9FC63AB-02B8-4DDD-8778-397188A370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C0AB7ED-D983-4149-A166-B31B71163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Audio Recording 14 may 2021 7:47:23" descr="Audio Recording 14 may 2021 7:47:23">
            <a:hlinkClick r:id="" action="ppaction://media"/>
            <a:extLst>
              <a:ext uri="{FF2B5EF4-FFF2-40B4-BE49-F238E27FC236}">
                <a16:creationId xmlns:a16="http://schemas.microsoft.com/office/drawing/2014/main" id="{8A6CFD5E-C232-424D-9CF9-AE6A4E8FD7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317" y="542019"/>
            <a:ext cx="812800" cy="812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518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6DFDAB-02F3-0C4E-9B6E-1AE5C5D0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SALUD</a:t>
            </a:r>
          </a:p>
        </p:txBody>
      </p:sp>
      <p:pic>
        <p:nvPicPr>
          <p:cNvPr id="15" name="Gráfico 14" descr="Doctor contorno">
            <a:extLst>
              <a:ext uri="{FF2B5EF4-FFF2-40B4-BE49-F238E27FC236}">
                <a16:creationId xmlns:a16="http://schemas.microsoft.com/office/drawing/2014/main" id="{F3092DD8-2F87-AB40-9921-4987A6FEFF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1946" y="599476"/>
            <a:ext cx="3529109" cy="3529109"/>
          </a:xfrm>
          <a:prstGeom prst="rect">
            <a:avLst/>
          </a:prstGeom>
        </p:spPr>
      </p:pic>
      <p:pic>
        <p:nvPicPr>
          <p:cNvPr id="13" name="Marcador de contenido 12" descr="Doctora contorno">
            <a:extLst>
              <a:ext uri="{FF2B5EF4-FFF2-40B4-BE49-F238E27FC236}">
                <a16:creationId xmlns:a16="http://schemas.microsoft.com/office/drawing/2014/main" id="{66F5AF1D-4C3E-3A4E-BA34-0507D829F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32788" y="600819"/>
            <a:ext cx="3526424" cy="3526424"/>
          </a:xfrm>
          <a:prstGeom prst="rect">
            <a:avLst/>
          </a:prstGeom>
        </p:spPr>
      </p:pic>
      <p:pic>
        <p:nvPicPr>
          <p:cNvPr id="17" name="Gráfico 16" descr="Latido contorno">
            <a:extLst>
              <a:ext uri="{FF2B5EF4-FFF2-40B4-BE49-F238E27FC236}">
                <a16:creationId xmlns:a16="http://schemas.microsoft.com/office/drawing/2014/main" id="{EDFDA450-C721-EF4E-BA04-3830CA7B06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53400" y="587047"/>
            <a:ext cx="3553968" cy="3553968"/>
          </a:xfrm>
          <a:prstGeom prst="rect">
            <a:avLst/>
          </a:prstGeom>
        </p:spPr>
      </p:pic>
      <p:pic>
        <p:nvPicPr>
          <p:cNvPr id="3" name="Audio Recording 14 may 2021 7:50:54" descr="Audio Recording 14 may 2021 7:50:54">
            <a:hlinkClick r:id="" action="ppaction://media"/>
            <a:extLst>
              <a:ext uri="{FF2B5EF4-FFF2-40B4-BE49-F238E27FC236}">
                <a16:creationId xmlns:a16="http://schemas.microsoft.com/office/drawing/2014/main" id="{8ED0B127-F93C-894D-ABC8-BD4449152A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2996" y="5304032"/>
            <a:ext cx="812800" cy="812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7571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 descr="Niños contorno">
            <a:extLst>
              <a:ext uri="{FF2B5EF4-FFF2-40B4-BE49-F238E27FC236}">
                <a16:creationId xmlns:a16="http://schemas.microsoft.com/office/drawing/2014/main" id="{024ED70C-1CB0-364C-86F9-666825F3A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19791" y="643467"/>
            <a:ext cx="2543217" cy="2543217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áfico 10" descr="Germen contorno">
            <a:extLst>
              <a:ext uri="{FF2B5EF4-FFF2-40B4-BE49-F238E27FC236}">
                <a16:creationId xmlns:a16="http://schemas.microsoft.com/office/drawing/2014/main" id="{88E93859-E32B-044E-8D13-624AF3EB63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18468" y="3671316"/>
            <a:ext cx="2545862" cy="2545862"/>
          </a:xfrm>
          <a:prstGeom prst="rect">
            <a:avLst/>
          </a:prstGeom>
        </p:spPr>
      </p:pic>
      <p:pic>
        <p:nvPicPr>
          <p:cNvPr id="5" name="Marcador de contenido 4" descr="Gatear con relleno sólido">
            <a:extLst>
              <a:ext uri="{FF2B5EF4-FFF2-40B4-BE49-F238E27FC236}">
                <a16:creationId xmlns:a16="http://schemas.microsoft.com/office/drawing/2014/main" id="{E4738CD1-A5B0-C249-B862-725F548CEC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28051" y="3671316"/>
            <a:ext cx="2553469" cy="2553469"/>
          </a:xfrm>
          <a:prstGeom prst="rect">
            <a:avLst/>
          </a:prstGeom>
        </p:spPr>
      </p:pic>
      <p:pic>
        <p:nvPicPr>
          <p:cNvPr id="15" name="Gráfico 14" descr="Mascarilla N95 contorno">
            <a:extLst>
              <a:ext uri="{FF2B5EF4-FFF2-40B4-BE49-F238E27FC236}">
                <a16:creationId xmlns:a16="http://schemas.microsoft.com/office/drawing/2014/main" id="{B46872ED-DF78-2F4A-B35E-3B3F50A9CB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91241" y="953556"/>
            <a:ext cx="1980968" cy="1980968"/>
          </a:xfrm>
          <a:prstGeom prst="rect">
            <a:avLst/>
          </a:prstGeom>
        </p:spPr>
      </p:pic>
      <p:pic>
        <p:nvPicPr>
          <p:cNvPr id="2" name="Audio Recording 14 may 2021 7:53:24" descr="Audio Recording 14 may 2021 7:53:24">
            <a:hlinkClick r:id="" action="ppaction://media"/>
            <a:extLst>
              <a:ext uri="{FF2B5EF4-FFF2-40B4-BE49-F238E27FC236}">
                <a16:creationId xmlns:a16="http://schemas.microsoft.com/office/drawing/2014/main" id="{5F75F4CB-784E-D343-801E-E2F65AE505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29481" y="5404378"/>
            <a:ext cx="812800" cy="812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6284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5BD77F-1C25-DD4C-99D7-E4C0DBE24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Para acabar…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F63575-67A3-B246-A307-72C781BEC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/>
              <a:t>Tenemos un blog, el cual podéis ver en la primera diapositiva. En el vamos publicando los distintos datos importantes que hemos sido capaces de plasmar en un gráfico y dar un sentido.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s-ES" dirty="0"/>
              <a:t>La idea en si, es también hacer predicciones gracias a los datos recabados con ayuda de Python (herramienta que hemos usado también para tratarlos).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s-ES" dirty="0"/>
              <a:t>Con esto hecho de la forma más exacta posible con unos buenos datos le darían a los hospitales una oportunidad de preparación y mentalización.</a:t>
            </a:r>
            <a:endParaRPr lang="en-U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Audio Recording 14 may 2021 7:57:33" descr="Audio Recording 14 may 2021 7:57:33">
            <a:hlinkClick r:id="" action="ppaction://media"/>
            <a:extLst>
              <a:ext uri="{FF2B5EF4-FFF2-40B4-BE49-F238E27FC236}">
                <a16:creationId xmlns:a16="http://schemas.microsoft.com/office/drawing/2014/main" id="{2F54BA49-538F-A242-A47F-52B7109B7D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41000" y="365125"/>
            <a:ext cx="812800" cy="812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2251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DC59C9-54A7-524A-83CE-4D683CF1E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ANEXO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4A9E51-4DB4-D74F-8B79-C7F5B9BD9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dirty="0"/>
              <a:t>Las tablas que hemos usado se encuentran en el siguiente enlace:</a:t>
            </a:r>
          </a:p>
          <a:p>
            <a:pPr marL="0" indent="0" algn="just">
              <a:buNone/>
            </a:pPr>
            <a:r>
              <a:rPr lang="es-ES" dirty="0"/>
              <a:t> https://</a:t>
            </a:r>
            <a:r>
              <a:rPr lang="es-ES" dirty="0" err="1"/>
              <a:t>github.com</a:t>
            </a:r>
            <a:r>
              <a:rPr lang="es-ES" dirty="0"/>
              <a:t>/</a:t>
            </a:r>
            <a:r>
              <a:rPr lang="es-ES" dirty="0" err="1"/>
              <a:t>jamg-upv</a:t>
            </a:r>
            <a:r>
              <a:rPr lang="es-ES" dirty="0"/>
              <a:t>/CAHOS19/</a:t>
            </a:r>
            <a:r>
              <a:rPr lang="es-ES" dirty="0" err="1"/>
              <a:t>tree</a:t>
            </a:r>
            <a:r>
              <a:rPr lang="es-ES" dirty="0"/>
              <a:t>/</a:t>
            </a:r>
            <a:r>
              <a:rPr lang="es-ES" dirty="0" err="1"/>
              <a:t>main</a:t>
            </a:r>
            <a:r>
              <a:rPr lang="es-ES" dirty="0"/>
              <a:t>/</a:t>
            </a:r>
            <a:r>
              <a:rPr lang="es-ES" dirty="0" err="1"/>
              <a:t>inputtables</a:t>
            </a:r>
            <a:r>
              <a:rPr lang="es-ES" dirty="0"/>
              <a:t>   </a:t>
            </a:r>
          </a:p>
          <a:p>
            <a:pPr marL="0" indent="0" algn="just">
              <a:buNone/>
            </a:pPr>
            <a:r>
              <a:rPr lang="es-ES" dirty="0"/>
              <a:t>(justo debajo podemos observar las fuentes).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Hemos usado </a:t>
            </a:r>
            <a:r>
              <a:rPr lang="es-ES" dirty="0" err="1"/>
              <a:t>pyhton</a:t>
            </a:r>
            <a:r>
              <a:rPr lang="es-ES" dirty="0"/>
              <a:t>, google </a:t>
            </a:r>
            <a:r>
              <a:rPr lang="es-ES" dirty="0" err="1"/>
              <a:t>colab</a:t>
            </a:r>
            <a:r>
              <a:rPr lang="es-ES" dirty="0"/>
              <a:t>, </a:t>
            </a:r>
            <a:r>
              <a:rPr lang="es-ES" dirty="0" err="1"/>
              <a:t>florish</a:t>
            </a:r>
            <a:r>
              <a:rPr lang="es-ES" dirty="0"/>
              <a:t> y </a:t>
            </a:r>
            <a:r>
              <a:rPr lang="es-ES" dirty="0" err="1"/>
              <a:t>github</a:t>
            </a:r>
            <a:r>
              <a:rPr lang="es-ES" dirty="0"/>
              <a:t>. Hemos partido de cero en todas estas plataformas/programas.</a:t>
            </a:r>
          </a:p>
        </p:txBody>
      </p:sp>
    </p:spTree>
    <p:extLst>
      <p:ext uri="{BB962C8B-B14F-4D97-AF65-F5344CB8AC3E}">
        <p14:creationId xmlns:p14="http://schemas.microsoft.com/office/powerpoint/2010/main" val="39755985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380</Words>
  <Application>Microsoft Macintosh PowerPoint</Application>
  <PresentationFormat>Panorámica</PresentationFormat>
  <Paragraphs>37</Paragraphs>
  <Slides>13</Slides>
  <Notes>0</Notes>
  <HiddenSlides>0</HiddenSlides>
  <MMClips>6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Buenos días</vt:lpstr>
      <vt:lpstr>INSTRUCCIONES </vt:lpstr>
      <vt:lpstr>CAHOS</vt:lpstr>
      <vt:lpstr>¿Somos conscientes de la importancia de los datos?</vt:lpstr>
      <vt:lpstr>UN RETO, UN OBJETIVO</vt:lpstr>
      <vt:lpstr>SALUD</vt:lpstr>
      <vt:lpstr>Presentación de PowerPoint</vt:lpstr>
      <vt:lpstr>Para acabar…</vt:lpstr>
      <vt:lpstr>ANEXO </vt:lpstr>
      <vt:lpstr>Presentación de PowerPoint</vt:lpstr>
      <vt:lpstr>EJEMPLOS DE GRÁFICOS</vt:lpstr>
      <vt:lpstr>Presentación de PowerPoint</vt:lpstr>
      <vt:lpstr>MUCHAS GRACIAS POR SU ATENCIÓN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Buenos días</dc:title>
  <dc:creator>YENNIFFER THAIS ALARCÓN HIDALGO</dc:creator>
  <cp:lastModifiedBy>YENNIFFER THAIS ALARCÓN HIDALGO</cp:lastModifiedBy>
  <cp:revision>12</cp:revision>
  <dcterms:created xsi:type="dcterms:W3CDTF">2021-05-13T20:49:29Z</dcterms:created>
  <dcterms:modified xsi:type="dcterms:W3CDTF">2021-05-14T11:35:42Z</dcterms:modified>
</cp:coreProperties>
</file>